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heme/theme5.xml" ContentType="application/vnd.openxmlformats-officedocument.them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2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3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notesSlides/notesSlide4.xml" ContentType="application/vnd.openxmlformats-officedocument.presentationml.notesSlide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5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notesSlides/notesSlide6.xml" ContentType="application/vnd.openxmlformats-officedocument.presentationml.notesSlide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  <p:sldMasterId id="2147483691" r:id="rId4"/>
  </p:sldMasterIdLst>
  <p:notesMasterIdLst>
    <p:notesMasterId r:id="rId31"/>
  </p:notesMasterIdLst>
  <p:sldIdLst>
    <p:sldId id="306" r:id="rId5"/>
    <p:sldId id="359" r:id="rId6"/>
    <p:sldId id="307" r:id="rId7"/>
    <p:sldId id="379" r:id="rId8"/>
    <p:sldId id="402" r:id="rId9"/>
    <p:sldId id="422" r:id="rId10"/>
    <p:sldId id="389" r:id="rId11"/>
    <p:sldId id="403" r:id="rId12"/>
    <p:sldId id="381" r:id="rId13"/>
    <p:sldId id="405" r:id="rId14"/>
    <p:sldId id="423" r:id="rId15"/>
    <p:sldId id="406" r:id="rId16"/>
    <p:sldId id="310" r:id="rId17"/>
    <p:sldId id="407" r:id="rId18"/>
    <p:sldId id="382" r:id="rId19"/>
    <p:sldId id="391" r:id="rId20"/>
    <p:sldId id="392" r:id="rId21"/>
    <p:sldId id="390" r:id="rId22"/>
    <p:sldId id="393" r:id="rId23"/>
    <p:sldId id="421" r:id="rId24"/>
    <p:sldId id="383" r:id="rId25"/>
    <p:sldId id="387" r:id="rId26"/>
    <p:sldId id="388" r:id="rId27"/>
    <p:sldId id="384" r:id="rId28"/>
    <p:sldId id="385" r:id="rId29"/>
    <p:sldId id="341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为了使用户能够以最快的速度获取推荐菜品的信息，软件的主界面下方设计了一个大大的“看一看今天吃什么”按钮，点击后上方文本框显示推荐食堂和菜品。右下角有“换个食堂”按钮，滑动可以选择不同食堂，点击刷新推荐结果。屏幕最下方除了主界面还有三个栏目，点击跳转到相应的页面，可以在菜品评价页面中输入菜品评价一键提交，在菜品名单中下拉查看菜品信息。在用户信息页，点击眼睛按钮可以隐藏本人的身高体重，有效保护隐私。点击刷新按钮跳转到统计信息页面，其中身高和体重信息通过移动标尺记录，便捷美观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9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10" Type="http://schemas.openxmlformats.org/officeDocument/2006/relationships/image" Target="../media/image2.png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2.png"/><Relationship Id="rId5" Type="http://schemas.openxmlformats.org/officeDocument/2006/relationships/tags" Target="../tags/tag4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7.xml"/><Relationship Id="rId9" Type="http://schemas.openxmlformats.org/officeDocument/2006/relationships/tags" Target="../tags/tag5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2.png"/><Relationship Id="rId5" Type="http://schemas.openxmlformats.org/officeDocument/2006/relationships/tags" Target="../tags/tag5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56.xml"/><Relationship Id="rId9" Type="http://schemas.openxmlformats.org/officeDocument/2006/relationships/tags" Target="../tags/tag6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2.png"/><Relationship Id="rId5" Type="http://schemas.openxmlformats.org/officeDocument/2006/relationships/tags" Target="../tags/tag6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2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10" Type="http://schemas.openxmlformats.org/officeDocument/2006/relationships/image" Target="../media/image2.png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7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6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5.jpeg"/><Relationship Id="rId5" Type="http://schemas.openxmlformats.org/officeDocument/2006/relationships/tags" Target="../tags/tag100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8.png"/><Relationship Id="rId5" Type="http://schemas.openxmlformats.org/officeDocument/2006/relationships/tags" Target="../tags/tag109.xml"/><Relationship Id="rId10" Type="http://schemas.openxmlformats.org/officeDocument/2006/relationships/image" Target="../media/image5.jpeg"/><Relationship Id="rId4" Type="http://schemas.openxmlformats.org/officeDocument/2006/relationships/tags" Target="../tags/tag108.xml"/><Relationship Id="rId9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image" Target="../media/image9.png"/><Relationship Id="rId2" Type="http://schemas.openxmlformats.org/officeDocument/2006/relationships/tags" Target="../tags/tag114.xml"/><Relationship Id="rId16" Type="http://schemas.openxmlformats.org/officeDocument/2006/relationships/image" Target="../media/image5.jpe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slideMaster" Target="../slideMasters/slideMaster4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8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5.jpeg"/><Relationship Id="rId5" Type="http://schemas.openxmlformats.org/officeDocument/2006/relationships/tags" Target="../tags/tag131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image" Target="../media/image5.jpeg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5" Type="http://schemas.openxmlformats.org/officeDocument/2006/relationships/tags" Target="../tags/tag140.xml"/><Relationship Id="rId10" Type="http://schemas.openxmlformats.org/officeDocument/2006/relationships/tags" Target="../tags/tag145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11.png"/><Relationship Id="rId5" Type="http://schemas.openxmlformats.org/officeDocument/2006/relationships/tags" Target="../tags/tag151.xml"/><Relationship Id="rId10" Type="http://schemas.openxmlformats.org/officeDocument/2006/relationships/image" Target="../media/image10.png"/><Relationship Id="rId4" Type="http://schemas.openxmlformats.org/officeDocument/2006/relationships/tags" Target="../tags/tag150.xml"/><Relationship Id="rId9" Type="http://schemas.openxmlformats.org/officeDocument/2006/relationships/image" Target="../media/image5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4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8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image" Target="../media/image5.jpeg"/><Relationship Id="rId5" Type="http://schemas.openxmlformats.org/officeDocument/2006/relationships/tags" Target="../tags/tag161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8.png"/><Relationship Id="rId5" Type="http://schemas.openxmlformats.org/officeDocument/2006/relationships/tags" Target="../tags/tag170.xml"/><Relationship Id="rId10" Type="http://schemas.openxmlformats.org/officeDocument/2006/relationships/image" Target="../media/image5.jpeg"/><Relationship Id="rId4" Type="http://schemas.openxmlformats.org/officeDocument/2006/relationships/tags" Target="../tags/tag169.xml"/><Relationship Id="rId9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10" Type="http://schemas.openxmlformats.org/officeDocument/2006/relationships/image" Target="../media/image8.png"/><Relationship Id="rId4" Type="http://schemas.openxmlformats.org/officeDocument/2006/relationships/tags" Target="../tags/tag177.xml"/><Relationship Id="rId9" Type="http://schemas.openxmlformats.org/officeDocument/2006/relationships/image" Target="../media/image5.jpe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image" Target="../media/image7.png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image" Target="../media/image6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image" Target="../media/image5.jpeg"/><Relationship Id="rId5" Type="http://schemas.openxmlformats.org/officeDocument/2006/relationships/tags" Target="../tags/tag185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10" Type="http://schemas.openxmlformats.org/officeDocument/2006/relationships/image" Target="../media/image8.png"/><Relationship Id="rId4" Type="http://schemas.openxmlformats.org/officeDocument/2006/relationships/tags" Target="../tags/tag193.xml"/><Relationship Id="rId9" Type="http://schemas.openxmlformats.org/officeDocument/2006/relationships/image" Target="../media/image5.jpe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image" Target="../media/image8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image" Target="../media/image5.jpeg"/><Relationship Id="rId5" Type="http://schemas.openxmlformats.org/officeDocument/2006/relationships/tags" Target="../tags/tag201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200.xml"/><Relationship Id="rId9" Type="http://schemas.openxmlformats.org/officeDocument/2006/relationships/tags" Target="../tags/tag20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12" Type="http://schemas.openxmlformats.org/officeDocument/2006/relationships/image" Target="../media/image8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image" Target="../media/image5.jpeg"/><Relationship Id="rId5" Type="http://schemas.openxmlformats.org/officeDocument/2006/relationships/tags" Target="../tags/tag210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209.xml"/><Relationship Id="rId9" Type="http://schemas.openxmlformats.org/officeDocument/2006/relationships/tags" Target="../tags/tag214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image" Target="../media/image8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image" Target="../media/image5.jpeg"/><Relationship Id="rId5" Type="http://schemas.openxmlformats.org/officeDocument/2006/relationships/tags" Target="../tags/tag219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218.xml"/><Relationship Id="rId9" Type="http://schemas.openxmlformats.org/officeDocument/2006/relationships/tags" Target="../tags/tag223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231.xml"/><Relationship Id="rId3" Type="http://schemas.openxmlformats.org/officeDocument/2006/relationships/tags" Target="../tags/tag226.xml"/><Relationship Id="rId7" Type="http://schemas.openxmlformats.org/officeDocument/2006/relationships/tags" Target="../tags/tag230.xml"/><Relationship Id="rId12" Type="http://schemas.openxmlformats.org/officeDocument/2006/relationships/image" Target="../media/image8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image" Target="../media/image5.jpeg"/><Relationship Id="rId5" Type="http://schemas.openxmlformats.org/officeDocument/2006/relationships/tags" Target="../tags/tag228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227.xml"/><Relationship Id="rId9" Type="http://schemas.openxmlformats.org/officeDocument/2006/relationships/tags" Target="../tags/tag232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13" Type="http://schemas.openxmlformats.org/officeDocument/2006/relationships/image" Target="../media/image5.jpeg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tags" Target="../tags/tag243.xml"/><Relationship Id="rId5" Type="http://schemas.openxmlformats.org/officeDocument/2006/relationships/tags" Target="../tags/tag237.xml"/><Relationship Id="rId10" Type="http://schemas.openxmlformats.org/officeDocument/2006/relationships/tags" Target="../tags/tag242.xml"/><Relationship Id="rId4" Type="http://schemas.openxmlformats.org/officeDocument/2006/relationships/tags" Target="../tags/tag236.xml"/><Relationship Id="rId9" Type="http://schemas.openxmlformats.org/officeDocument/2006/relationships/tags" Target="../tags/tag241.xml"/><Relationship Id="rId14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image" Target="../media/image8.pn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image" Target="../media/image5.jpeg"/><Relationship Id="rId5" Type="http://schemas.openxmlformats.org/officeDocument/2006/relationships/tags" Target="../tags/tag248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247.xml"/><Relationship Id="rId9" Type="http://schemas.openxmlformats.org/officeDocument/2006/relationships/tags" Target="../tags/tag25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2022/11/3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5" name="图片 4" descr="1.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l="41634" t="1097" r="5526" b="9832"/>
          <a:stretch>
            <a:fillRect/>
          </a:stretch>
        </p:blipFill>
        <p:spPr>
          <a:xfrm>
            <a:off x="6303645" y="732412"/>
            <a:ext cx="5688317" cy="539254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997584" y="1918356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997584" y="1202185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9"/>
            </p:custDataLst>
          </p:nvPr>
        </p:nvSpPr>
        <p:spPr>
          <a:xfrm>
            <a:off x="997584" y="4985406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2" name="图片 1" descr="1.4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rcRect l="46807" t="40363"/>
          <a:stretch>
            <a:fillRect/>
          </a:stretch>
        </p:blipFill>
        <p:spPr>
          <a:xfrm>
            <a:off x="5723234" y="2779397"/>
            <a:ext cx="6468766" cy="407860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887730" y="4143212"/>
            <a:ext cx="1676400" cy="370840"/>
            <a:chOff x="2086" y="6488"/>
            <a:chExt cx="2640" cy="584"/>
          </a:xfrm>
        </p:grpSpPr>
        <p:sp>
          <p:nvSpPr>
            <p:cNvPr id="43" name="箭头: V 形 42"/>
            <p:cNvSpPr/>
            <p:nvPr>
              <p:custDataLst>
                <p:tags r:id="rId9"/>
              </p:custDataLst>
            </p:nvPr>
          </p:nvSpPr>
          <p:spPr>
            <a:xfrm>
              <a:off x="4182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4" name="箭头: V 形 43"/>
            <p:cNvSpPr/>
            <p:nvPr>
              <p:custDataLst>
                <p:tags r:id="rId10"/>
              </p:custDataLst>
            </p:nvPr>
          </p:nvSpPr>
          <p:spPr>
            <a:xfrm>
              <a:off x="3763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5" name="箭头: V 形 44"/>
            <p:cNvSpPr/>
            <p:nvPr>
              <p:custDataLst>
                <p:tags r:id="rId11"/>
              </p:custDataLst>
            </p:nvPr>
          </p:nvSpPr>
          <p:spPr>
            <a:xfrm>
              <a:off x="334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6" name="箭头: V 形 45"/>
            <p:cNvSpPr/>
            <p:nvPr>
              <p:custDataLst>
                <p:tags r:id="rId12"/>
              </p:custDataLst>
            </p:nvPr>
          </p:nvSpPr>
          <p:spPr>
            <a:xfrm>
              <a:off x="292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7" name="箭头: V 形 46"/>
            <p:cNvSpPr/>
            <p:nvPr>
              <p:custDataLst>
                <p:tags r:id="rId13"/>
              </p:custDataLst>
            </p:nvPr>
          </p:nvSpPr>
          <p:spPr>
            <a:xfrm>
              <a:off x="2505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8" name="箭头: V 形 47"/>
            <p:cNvSpPr/>
            <p:nvPr>
              <p:custDataLst>
                <p:tags r:id="rId14"/>
              </p:custDataLst>
            </p:nvPr>
          </p:nvSpPr>
          <p:spPr>
            <a:xfrm>
              <a:off x="2086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</p:grpSp>
      <p:sp>
        <p:nvSpPr>
          <p:cNvPr id="8" name="标题 2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868680" y="2920202"/>
            <a:ext cx="4801222" cy="972185"/>
          </a:xfrm>
          <a:noFill/>
        </p:spPr>
        <p:txBody>
          <a:bodyPr vert="horz" wrap="square" lIns="0" tIns="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900" b="1" i="0" u="none" strike="noStrike" kern="1200" cap="none" spc="0" normalizeH="0" baseline="0" noProof="1" dirty="0">
                <a:ln w="12700"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Dubai Medium" panose="020B0603030403030204" pitchFamily="34" charset="-78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idx="3" hasCustomPrompt="1"/>
            <p:custDataLst>
              <p:tags r:id="rId8"/>
            </p:custDataLst>
          </p:nvPr>
        </p:nvSpPr>
        <p:spPr>
          <a:xfrm>
            <a:off x="868680" y="4764877"/>
            <a:ext cx="4598022" cy="963517"/>
          </a:xfrm>
          <a:noFill/>
        </p:spPr>
        <p:txBody>
          <a:bodyPr vert="horz" wrap="square" lIns="180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10" name="图片 9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751166" y="983615"/>
            <a:ext cx="416578" cy="2163439"/>
          </a:xfrm>
          <a:prstGeom prst="rect">
            <a:avLst/>
          </a:prstGeom>
        </p:spPr>
      </p:pic>
      <p:pic>
        <p:nvPicPr>
          <p:cNvPr id="6" name="图片 5" descr="1.3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l="5152" t="5024" r="62845" b="52240"/>
          <a:stretch>
            <a:fillRect/>
          </a:stretch>
        </p:blipFill>
        <p:spPr>
          <a:xfrm>
            <a:off x="445135" y="1078230"/>
            <a:ext cx="3245288" cy="2437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2022/11/3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2" name="图片 1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7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9" name="标题 2"/>
          <p:cNvSpPr>
            <a:spLocks noGrp="1" noChangeArrowheads="1"/>
          </p:cNvSpPr>
          <p:nvPr>
            <p:ph type="title" idx="3" hasCustomPrompt="1"/>
            <p:custDataLst>
              <p:tags r:id="rId9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10322024" y="5171882"/>
            <a:ext cx="1872503" cy="1686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10616749" y="5437272"/>
            <a:ext cx="1577779" cy="14207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rcRect l="81797" t="70853"/>
          <a:stretch>
            <a:fillRect/>
          </a:stretch>
        </p:blipFill>
        <p:spPr>
          <a:xfrm>
            <a:off x="10494794" y="5327446"/>
            <a:ext cx="1699746" cy="1530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1953" b="70696"/>
          <a:stretch>
            <a:fillRect/>
          </a:stretch>
        </p:blipFill>
        <p:spPr>
          <a:xfrm>
            <a:off x="2541" y="0"/>
            <a:ext cx="1580412" cy="144270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10535445" y="5364055"/>
            <a:ext cx="1659095" cy="149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tags" Target="../tags/tag9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tags" Target="../tags/tag9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tags" Target="../tags/tag9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tags" Target="../tags/tag9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tags" Target="../tags/tag93.xml"/><Relationship Id="rId10" Type="http://schemas.openxmlformats.org/officeDocument/2006/relationships/slideLayout" Target="../slideLayouts/slideLayout5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ags" Target="../tags/tag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33.xml"/><Relationship Id="rId7" Type="http://schemas.openxmlformats.org/officeDocument/2006/relationships/image" Target="../media/image20.png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38.xml"/><Relationship Id="rId7" Type="http://schemas.openxmlformats.org/officeDocument/2006/relationships/image" Target="../media/image23.png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3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47.xml"/><Relationship Id="rId13" Type="http://schemas.openxmlformats.org/officeDocument/2006/relationships/tags" Target="../tags/tag352.xml"/><Relationship Id="rId18" Type="http://schemas.openxmlformats.org/officeDocument/2006/relationships/image" Target="../media/image25.svg"/><Relationship Id="rId3" Type="http://schemas.openxmlformats.org/officeDocument/2006/relationships/tags" Target="../tags/tag342.xml"/><Relationship Id="rId7" Type="http://schemas.openxmlformats.org/officeDocument/2006/relationships/tags" Target="../tags/tag346.xml"/><Relationship Id="rId12" Type="http://schemas.openxmlformats.org/officeDocument/2006/relationships/tags" Target="../tags/tag351.xml"/><Relationship Id="rId17" Type="http://schemas.openxmlformats.org/officeDocument/2006/relationships/image" Target="../media/image24.png"/><Relationship Id="rId2" Type="http://schemas.openxmlformats.org/officeDocument/2006/relationships/tags" Target="../tags/tag341.xml"/><Relationship Id="rId16" Type="http://schemas.openxmlformats.org/officeDocument/2006/relationships/hyperlink" Target="https://github.com/lemon-prog123/PKU-EATER" TargetMode="External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11" Type="http://schemas.openxmlformats.org/officeDocument/2006/relationships/tags" Target="../tags/tag350.xml"/><Relationship Id="rId5" Type="http://schemas.openxmlformats.org/officeDocument/2006/relationships/tags" Target="../tags/tag344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349.xml"/><Relationship Id="rId4" Type="http://schemas.openxmlformats.org/officeDocument/2006/relationships/tags" Target="../tags/tag343.xml"/><Relationship Id="rId9" Type="http://schemas.openxmlformats.org/officeDocument/2006/relationships/tags" Target="../tags/tag348.xml"/><Relationship Id="rId14" Type="http://schemas.openxmlformats.org/officeDocument/2006/relationships/tags" Target="../tags/tag3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5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65.xml"/><Relationship Id="rId13" Type="http://schemas.openxmlformats.org/officeDocument/2006/relationships/tags" Target="../tags/tag370.xml"/><Relationship Id="rId18" Type="http://schemas.openxmlformats.org/officeDocument/2006/relationships/image" Target="../media/image2.png"/><Relationship Id="rId3" Type="http://schemas.openxmlformats.org/officeDocument/2006/relationships/tags" Target="../tags/tag360.xml"/><Relationship Id="rId7" Type="http://schemas.openxmlformats.org/officeDocument/2006/relationships/tags" Target="../tags/tag364.xml"/><Relationship Id="rId12" Type="http://schemas.openxmlformats.org/officeDocument/2006/relationships/tags" Target="../tags/tag369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359.xml"/><Relationship Id="rId16" Type="http://schemas.openxmlformats.org/officeDocument/2006/relationships/tags" Target="../tags/tag373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11" Type="http://schemas.openxmlformats.org/officeDocument/2006/relationships/tags" Target="../tags/tag368.xml"/><Relationship Id="rId5" Type="http://schemas.openxmlformats.org/officeDocument/2006/relationships/tags" Target="../tags/tag362.xml"/><Relationship Id="rId15" Type="http://schemas.openxmlformats.org/officeDocument/2006/relationships/tags" Target="../tags/tag372.xml"/><Relationship Id="rId10" Type="http://schemas.openxmlformats.org/officeDocument/2006/relationships/tags" Target="../tags/tag367.xml"/><Relationship Id="rId19" Type="http://schemas.openxmlformats.org/officeDocument/2006/relationships/image" Target="../media/image12.png"/><Relationship Id="rId4" Type="http://schemas.openxmlformats.org/officeDocument/2006/relationships/tags" Target="../tags/tag361.xml"/><Relationship Id="rId9" Type="http://schemas.openxmlformats.org/officeDocument/2006/relationships/tags" Target="../tags/tag366.xml"/><Relationship Id="rId14" Type="http://schemas.openxmlformats.org/officeDocument/2006/relationships/tags" Target="../tags/tag37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tags" Target="../tags/tag376.xml"/><Relationship Id="rId7" Type="http://schemas.openxmlformats.org/officeDocument/2006/relationships/tags" Target="../tags/tag380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10" Type="http://schemas.openxmlformats.org/officeDocument/2006/relationships/image" Target="../media/image27.png"/><Relationship Id="rId4" Type="http://schemas.openxmlformats.org/officeDocument/2006/relationships/tags" Target="../tags/tag377.xml"/><Relationship Id="rId9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tags" Target="../tags/tag383.xml"/><Relationship Id="rId7" Type="http://schemas.openxmlformats.org/officeDocument/2006/relationships/tags" Target="../tags/tag387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10" Type="http://schemas.openxmlformats.org/officeDocument/2006/relationships/image" Target="../media/image28.png"/><Relationship Id="rId4" Type="http://schemas.openxmlformats.org/officeDocument/2006/relationships/tags" Target="../tags/tag384.xml"/><Relationship Id="rId9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tags" Target="../tags/tag390.xml"/><Relationship Id="rId7" Type="http://schemas.openxmlformats.org/officeDocument/2006/relationships/tags" Target="../tags/tag394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10" Type="http://schemas.openxmlformats.org/officeDocument/2006/relationships/image" Target="../media/image29.jpeg"/><Relationship Id="rId4" Type="http://schemas.openxmlformats.org/officeDocument/2006/relationships/tags" Target="../tags/tag391.xml"/><Relationship Id="rId9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tags" Target="../tags/tag397.xml"/><Relationship Id="rId7" Type="http://schemas.openxmlformats.org/officeDocument/2006/relationships/tags" Target="../tags/tag401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10" Type="http://schemas.openxmlformats.org/officeDocument/2006/relationships/image" Target="../media/image30.png"/><Relationship Id="rId4" Type="http://schemas.openxmlformats.org/officeDocument/2006/relationships/tags" Target="../tags/tag398.xml"/><Relationship Id="rId9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18" Type="http://schemas.openxmlformats.org/officeDocument/2006/relationships/image" Target="../media/image2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258.xml"/><Relationship Id="rId16" Type="http://schemas.openxmlformats.org/officeDocument/2006/relationships/tags" Target="../tags/tag272.xml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tags" Target="../tags/tag271.xml"/><Relationship Id="rId10" Type="http://schemas.openxmlformats.org/officeDocument/2006/relationships/tags" Target="../tags/tag266.xml"/><Relationship Id="rId19" Type="http://schemas.openxmlformats.org/officeDocument/2006/relationships/image" Target="../media/image12.png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tags" Target="../tags/tag404.xml"/><Relationship Id="rId7" Type="http://schemas.openxmlformats.org/officeDocument/2006/relationships/tags" Target="../tags/tag408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6" Type="http://schemas.openxmlformats.org/officeDocument/2006/relationships/tags" Target="../tags/tag407.xml"/><Relationship Id="rId5" Type="http://schemas.openxmlformats.org/officeDocument/2006/relationships/tags" Target="../tags/tag406.xml"/><Relationship Id="rId10" Type="http://schemas.openxmlformats.org/officeDocument/2006/relationships/image" Target="../media/image31.jpeg"/><Relationship Id="rId4" Type="http://schemas.openxmlformats.org/officeDocument/2006/relationships/tags" Target="../tags/tag405.xml"/><Relationship Id="rId9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16.xml"/><Relationship Id="rId13" Type="http://schemas.openxmlformats.org/officeDocument/2006/relationships/tags" Target="../tags/tag421.xml"/><Relationship Id="rId18" Type="http://schemas.openxmlformats.org/officeDocument/2006/relationships/image" Target="../media/image2.png"/><Relationship Id="rId3" Type="http://schemas.openxmlformats.org/officeDocument/2006/relationships/tags" Target="../tags/tag411.xml"/><Relationship Id="rId7" Type="http://schemas.openxmlformats.org/officeDocument/2006/relationships/tags" Target="../tags/tag415.xml"/><Relationship Id="rId12" Type="http://schemas.openxmlformats.org/officeDocument/2006/relationships/tags" Target="../tags/tag420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410.xml"/><Relationship Id="rId16" Type="http://schemas.openxmlformats.org/officeDocument/2006/relationships/tags" Target="../tags/tag424.xml"/><Relationship Id="rId1" Type="http://schemas.openxmlformats.org/officeDocument/2006/relationships/tags" Target="../tags/tag409.xml"/><Relationship Id="rId6" Type="http://schemas.openxmlformats.org/officeDocument/2006/relationships/tags" Target="../tags/tag414.xml"/><Relationship Id="rId11" Type="http://schemas.openxmlformats.org/officeDocument/2006/relationships/tags" Target="../tags/tag419.xml"/><Relationship Id="rId5" Type="http://schemas.openxmlformats.org/officeDocument/2006/relationships/tags" Target="../tags/tag413.xml"/><Relationship Id="rId15" Type="http://schemas.openxmlformats.org/officeDocument/2006/relationships/tags" Target="../tags/tag423.xml"/><Relationship Id="rId10" Type="http://schemas.openxmlformats.org/officeDocument/2006/relationships/tags" Target="../tags/tag418.xml"/><Relationship Id="rId19" Type="http://schemas.openxmlformats.org/officeDocument/2006/relationships/image" Target="../media/image12.png"/><Relationship Id="rId4" Type="http://schemas.openxmlformats.org/officeDocument/2006/relationships/tags" Target="../tags/tag412.xml"/><Relationship Id="rId9" Type="http://schemas.openxmlformats.org/officeDocument/2006/relationships/tags" Target="../tags/tag417.xml"/><Relationship Id="rId14" Type="http://schemas.openxmlformats.org/officeDocument/2006/relationships/tags" Target="../tags/tag4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27.xml"/><Relationship Id="rId7" Type="http://schemas.openxmlformats.org/officeDocument/2006/relationships/image" Target="../media/image33.png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" Type="http://schemas.openxmlformats.org/officeDocument/2006/relationships/tags" Target="../tags/tag428.xml"/><Relationship Id="rId4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33.xml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tags" Target="../tags/tag4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tags" Target="../tags/tag438.xml"/><Relationship Id="rId1" Type="http://schemas.openxmlformats.org/officeDocument/2006/relationships/tags" Target="../tags/tag43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12" Type="http://schemas.openxmlformats.org/officeDocument/2006/relationships/image" Target="../media/image15.jpeg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image" Target="../media/image14.jpeg"/><Relationship Id="rId5" Type="http://schemas.openxmlformats.org/officeDocument/2006/relationships/tags" Target="../tags/tag277.xml"/><Relationship Id="rId10" Type="http://schemas.openxmlformats.org/officeDocument/2006/relationships/image" Target="../media/image13.jpeg"/><Relationship Id="rId4" Type="http://schemas.openxmlformats.org/officeDocument/2006/relationships/tags" Target="../tags/tag276.xml"/><Relationship Id="rId9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88.xml"/><Relationship Id="rId13" Type="http://schemas.openxmlformats.org/officeDocument/2006/relationships/tags" Target="../tags/tag293.xml"/><Relationship Id="rId18" Type="http://schemas.openxmlformats.org/officeDocument/2006/relationships/image" Target="../media/image2.png"/><Relationship Id="rId3" Type="http://schemas.openxmlformats.org/officeDocument/2006/relationships/tags" Target="../tags/tag283.xml"/><Relationship Id="rId7" Type="http://schemas.openxmlformats.org/officeDocument/2006/relationships/tags" Target="../tags/tag287.xml"/><Relationship Id="rId12" Type="http://schemas.openxmlformats.org/officeDocument/2006/relationships/tags" Target="../tags/tag292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282.xml"/><Relationship Id="rId16" Type="http://schemas.openxmlformats.org/officeDocument/2006/relationships/tags" Target="../tags/tag296.xml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tags" Target="../tags/tag291.xml"/><Relationship Id="rId5" Type="http://schemas.openxmlformats.org/officeDocument/2006/relationships/tags" Target="../tags/tag285.xml"/><Relationship Id="rId15" Type="http://schemas.openxmlformats.org/officeDocument/2006/relationships/tags" Target="../tags/tag295.xml"/><Relationship Id="rId10" Type="http://schemas.openxmlformats.org/officeDocument/2006/relationships/tags" Target="../tags/tag290.xml"/><Relationship Id="rId19" Type="http://schemas.openxmlformats.org/officeDocument/2006/relationships/image" Target="../media/image12.png"/><Relationship Id="rId4" Type="http://schemas.openxmlformats.org/officeDocument/2006/relationships/tags" Target="../tags/tag284.xml"/><Relationship Id="rId9" Type="http://schemas.openxmlformats.org/officeDocument/2006/relationships/tags" Target="../tags/tag289.xml"/><Relationship Id="rId14" Type="http://schemas.openxmlformats.org/officeDocument/2006/relationships/tags" Target="../tags/tag2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05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11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22.xml"/><Relationship Id="rId13" Type="http://schemas.openxmlformats.org/officeDocument/2006/relationships/tags" Target="../tags/tag327.xml"/><Relationship Id="rId18" Type="http://schemas.openxmlformats.org/officeDocument/2006/relationships/image" Target="../media/image2.png"/><Relationship Id="rId3" Type="http://schemas.openxmlformats.org/officeDocument/2006/relationships/tags" Target="../tags/tag317.xml"/><Relationship Id="rId7" Type="http://schemas.openxmlformats.org/officeDocument/2006/relationships/tags" Target="../tags/tag321.xml"/><Relationship Id="rId12" Type="http://schemas.openxmlformats.org/officeDocument/2006/relationships/tags" Target="../tags/tag326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316.xml"/><Relationship Id="rId16" Type="http://schemas.openxmlformats.org/officeDocument/2006/relationships/tags" Target="../tags/tag330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11" Type="http://schemas.openxmlformats.org/officeDocument/2006/relationships/tags" Target="../tags/tag325.xml"/><Relationship Id="rId5" Type="http://schemas.openxmlformats.org/officeDocument/2006/relationships/tags" Target="../tags/tag319.xml"/><Relationship Id="rId15" Type="http://schemas.openxmlformats.org/officeDocument/2006/relationships/tags" Target="../tags/tag329.xml"/><Relationship Id="rId10" Type="http://schemas.openxmlformats.org/officeDocument/2006/relationships/tags" Target="../tags/tag324.xml"/><Relationship Id="rId19" Type="http://schemas.openxmlformats.org/officeDocument/2006/relationships/image" Target="../media/image12.png"/><Relationship Id="rId4" Type="http://schemas.openxmlformats.org/officeDocument/2006/relationships/tags" Target="../tags/tag318.xml"/><Relationship Id="rId9" Type="http://schemas.openxmlformats.org/officeDocument/2006/relationships/tags" Target="../tags/tag323.xml"/><Relationship Id="rId14" Type="http://schemas.openxmlformats.org/officeDocument/2006/relationships/tags" Target="../tags/tag3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>
          <a:xfrm>
            <a:off x="955681" y="1413791"/>
            <a:ext cx="4826038" cy="1965833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endParaRPr lang="zh-CN" altLang="en-US" sz="6600" spc="220"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雪君体简" panose="02010600000101010101" charset="-122"/>
              <a:ea typeface="汉仪雪君体简" panose="02010600000101010101" charset="-122"/>
              <a:cs typeface="汉仪旗黑-85S" panose="00020600040101010101" pitchFamily="18" charset="-122"/>
              <a:sym typeface="+mn-ea"/>
            </a:endParaRPr>
          </a:p>
        </p:txBody>
      </p:sp>
      <p:sp>
        <p:nvSpPr>
          <p:cNvPr id="4" name="副标题 4"/>
          <p:cNvSpPr txBox="1"/>
          <p:nvPr>
            <p:custDataLst>
              <p:tags r:id="rId3"/>
            </p:custDataLst>
          </p:nvPr>
        </p:nvSpPr>
        <p:spPr>
          <a:xfrm>
            <a:off x="955681" y="4605430"/>
            <a:ext cx="4826035" cy="65335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韦锡宇、徐致远、张皓禹、黄佳惠</a:t>
            </a: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         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徐嘉阳、吴苏桓、傅珂琳、马佳媛</a:t>
            </a:r>
          </a:p>
        </p:txBody>
      </p:sp>
      <p:pic>
        <p:nvPicPr>
          <p:cNvPr id="5" name="图片 4" descr="新图标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93185" y="1714500"/>
            <a:ext cx="1241425" cy="1241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4"/>
            </p:custDataLst>
          </p:nvPr>
        </p:nvSpPr>
        <p:spPr>
          <a:xfrm>
            <a:off x="1066711" y="2438285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分支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brach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AF1DAD-5A11-61A9-E7AA-069855500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525" y="562913"/>
            <a:ext cx="8597284" cy="21168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95BCE4-7848-820C-1EFD-FE58FC1C0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4439" y="2793922"/>
            <a:ext cx="6640854" cy="395275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C97802B0-AF2C-E888-0E41-726658439FC6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69925" y="952500"/>
            <a:ext cx="10852150" cy="538956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22A00-FB93-DB1F-D34D-DE52210E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7" y="2026617"/>
            <a:ext cx="11908221" cy="29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2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4"/>
            </p:custDataLst>
          </p:nvPr>
        </p:nvSpPr>
        <p:spPr>
          <a:xfrm>
            <a:off x="762635" y="2438400"/>
            <a:ext cx="3504565" cy="19812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贡献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contribution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E14749-7148-030E-DC72-ED1698073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501" y="1298584"/>
            <a:ext cx="6983808" cy="16281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3A19D5-48D6-6064-9999-5C913553B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501" y="3127371"/>
            <a:ext cx="6983808" cy="141735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11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2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4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6" name="内容占位符 3"/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89705809"/>
              </p:ext>
            </p:extLst>
          </p:nvPr>
        </p:nvGraphicFramePr>
        <p:xfrm>
          <a:off x="1371593" y="1462399"/>
          <a:ext cx="9448800" cy="3933190"/>
        </p:xfrm>
        <a:graphic>
          <a:graphicData uri="http://schemas.openxmlformats.org/drawingml/2006/table">
            <a:tbl>
              <a:tblPr firstRow="1" bandRow="1"/>
              <a:tblGrid>
                <a:gridCol w="701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07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</a:rPr>
                        <a:t>吃了么项目组</a:t>
                      </a: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19050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2B466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 dirty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整体界面优化，</a:t>
                      </a:r>
                      <a:r>
                        <a:rPr lang="en-US" altLang="zh-CN" sz="2100" b="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Fragment</a:t>
                      </a:r>
                      <a:r>
                        <a:rPr lang="zh-CN" altLang="en-US" sz="2100" b="0" dirty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交互设计，</a:t>
                      </a:r>
                      <a:r>
                        <a:rPr lang="en-US" altLang="zh-CN" sz="2100" b="0" dirty="0">
                          <a:solidFill>
                            <a:srgbClr val="0070C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Data</a:t>
                      </a:r>
                      <a:r>
                        <a:rPr lang="zh-CN" altLang="en-US" sz="2100" b="0" dirty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类维护</a:t>
                      </a: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</a:rPr>
                        <a:t>张皓禹、黄佳惠</a:t>
                      </a: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900" b="0" spc="130" dirty="0">
                          <a:solidFill>
                            <a:srgbClr val="FFC0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Kernel</a:t>
                      </a: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核心推荐算法，</a:t>
                      </a:r>
                      <a:r>
                        <a:rPr lang="zh-CN" altLang="en-US" sz="1900" b="0" spc="130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登录注册</a:t>
                      </a: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功能，</a:t>
                      </a:r>
                      <a:r>
                        <a:rPr lang="en-US" altLang="zh-CN" sz="1900" b="0" spc="130" dirty="0">
                          <a:solidFill>
                            <a:srgbClr val="0070C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Data</a:t>
                      </a: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类维护</a:t>
                      </a: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韦锡宇、徐致远</a:t>
                      </a: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9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后端用户管理（数据库建立与维护），</a:t>
                      </a:r>
                      <a:r>
                        <a:rPr lang="zh-CN" altLang="en-US" sz="1900" b="0" spc="130" dirty="0">
                          <a:solidFill>
                            <a:srgbClr val="7030A0"/>
                          </a:solidFill>
                          <a:latin typeface="微软雅黑" panose="020B0503020204020204" charset="-122"/>
                        </a:rPr>
                        <a:t>登录注册</a:t>
                      </a: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测试</a:t>
                      </a: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傅珂琳、马佳媛</a:t>
                      </a: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900" b="0" spc="130" dirty="0">
                          <a:solidFill>
                            <a:srgbClr val="0070C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Data</a:t>
                      </a: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类本地数据库建立和维护</a:t>
                      </a: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徐嘉阳、吴苏桓</a:t>
                      </a: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Right Triangle 13"/>
          <p:cNvSpPr/>
          <p:nvPr>
            <p:custDataLst>
              <p:tags r:id="rId5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直角三角形 3"/>
          <p:cNvSpPr/>
          <p:nvPr>
            <p:custDataLst>
              <p:tags r:id="rId6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7325" y="5811520"/>
            <a:ext cx="695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GitHub</a:t>
            </a:r>
            <a:r>
              <a:rPr lang="zh-CN" altLang="en-US"/>
              <a:t>项目地址：</a:t>
            </a:r>
            <a:r>
              <a:rPr lang="zh-CN" altLang="en-US">
                <a:hlinkClick r:id="rId16" action="ppaction://hlinkfile"/>
              </a:rPr>
              <a:t>https://github.com/lemon-prog123/PKU-EATER</a:t>
            </a:r>
            <a:endParaRPr lang="zh-CN" altLang="en-US"/>
          </a:p>
        </p:txBody>
      </p:sp>
      <p:pic>
        <p:nvPicPr>
          <p:cNvPr id="8" name="图片 7" descr="32313539333236323b32313539333235393bb5e3bbf7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2350" y="5883275"/>
            <a:ext cx="550545" cy="550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4"/>
            </p:custDataLst>
          </p:nvPr>
        </p:nvSpPr>
        <p:spPr>
          <a:xfrm>
            <a:off x="762635" y="2438400"/>
            <a:ext cx="3504565" cy="19812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kanban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1FEAF2-EE70-6049-8EBE-64750A259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249" y="1153571"/>
            <a:ext cx="8242738" cy="455085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13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15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6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3</a:t>
            </a:r>
          </a:p>
        </p:txBody>
      </p:sp>
      <p:sp>
        <p:nvSpPr>
          <p:cNvPr id="17" name="Title 6"/>
          <p:cNvSpPr txBox="1"/>
          <p:nvPr>
            <p:custDataLst>
              <p:tags r:id="rId8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面向对象分析</a:t>
            </a:r>
          </a:p>
        </p:txBody>
      </p:sp>
      <p:grpSp>
        <p:nvGrpSpPr>
          <p:cNvPr id="16" name="组合 15"/>
          <p:cNvGrpSpPr/>
          <p:nvPr>
            <p:custDataLst>
              <p:tags r:id="rId9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3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4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5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6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7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1704120" y="502666"/>
            <a:ext cx="993140" cy="53911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zh-CN" altLang="en-US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类图</a:t>
            </a:r>
          </a:p>
        </p:txBody>
      </p:sp>
      <p:pic>
        <p:nvPicPr>
          <p:cNvPr id="2" name="图片 1" descr="类图、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7345" y="490220"/>
            <a:ext cx="8728710" cy="6188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3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4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5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6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7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1704120" y="502666"/>
            <a:ext cx="1435735" cy="53911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zh-CN" altLang="en-US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顺序图</a:t>
            </a:r>
          </a:p>
        </p:txBody>
      </p:sp>
      <p:pic>
        <p:nvPicPr>
          <p:cNvPr id="2" name="图片 1" descr="顺序图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000" y="0"/>
            <a:ext cx="63969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3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4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5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6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7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1704120" y="502666"/>
            <a:ext cx="1435735" cy="53911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zh-CN" altLang="en-US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状态图</a:t>
            </a:r>
          </a:p>
        </p:txBody>
      </p:sp>
      <p:pic>
        <p:nvPicPr>
          <p:cNvPr id="4" name="图片 3" descr="状态图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5340" y="1249680"/>
            <a:ext cx="7677785" cy="5396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3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4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5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6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7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1704120" y="502666"/>
            <a:ext cx="993140" cy="53911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zh-CN" altLang="en-US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包图</a:t>
            </a:r>
          </a:p>
        </p:txBody>
      </p:sp>
      <p:pic>
        <p:nvPicPr>
          <p:cNvPr id="2" name="图片 1" descr="包图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9795" y="1343025"/>
            <a:ext cx="9010650" cy="5514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13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15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6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产品简介</a:t>
            </a:r>
          </a:p>
        </p:txBody>
      </p:sp>
      <p:sp>
        <p:nvSpPr>
          <p:cNvPr id="17" name="Title 6"/>
          <p:cNvSpPr txBox="1"/>
          <p:nvPr>
            <p:custDataLst>
              <p:tags r:id="rId8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</a:p>
        </p:txBody>
      </p:sp>
      <p:grpSp>
        <p:nvGrpSpPr>
          <p:cNvPr id="16" name="组合 15"/>
          <p:cNvGrpSpPr/>
          <p:nvPr>
            <p:custDataLst>
              <p:tags r:id="rId9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3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4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5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6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7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1704120" y="502666"/>
            <a:ext cx="993140" cy="53911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zh-CN" altLang="en-US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包图</a:t>
            </a:r>
          </a:p>
        </p:txBody>
      </p:sp>
      <p:pic>
        <p:nvPicPr>
          <p:cNvPr id="3" name="图片 2" descr="包图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715" y="1216660"/>
            <a:ext cx="8768080" cy="5195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13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15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6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3</a:t>
            </a:r>
          </a:p>
        </p:txBody>
      </p:sp>
      <p:sp>
        <p:nvSpPr>
          <p:cNvPr id="17" name="Title 6"/>
          <p:cNvSpPr txBox="1"/>
          <p:nvPr>
            <p:custDataLst>
              <p:tags r:id="rId8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面向对象设计</a:t>
            </a:r>
          </a:p>
        </p:txBody>
      </p:sp>
      <p:grpSp>
        <p:nvGrpSpPr>
          <p:cNvPr id="16" name="组合 15"/>
          <p:cNvGrpSpPr/>
          <p:nvPr>
            <p:custDataLst>
              <p:tags r:id="rId9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2"/>
          <p:cNvSpPr txBox="1"/>
          <p:nvPr>
            <p:custDataLst>
              <p:tags r:id="rId2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人机交互</a:t>
            </a:r>
          </a:p>
        </p:txBody>
      </p:sp>
      <p:sp>
        <p:nvSpPr>
          <p:cNvPr id="22" name="Title 6"/>
          <p:cNvSpPr txBox="1"/>
          <p:nvPr>
            <p:custDataLst>
              <p:tags r:id="rId3"/>
            </p:custDataLst>
          </p:nvPr>
        </p:nvSpPr>
        <p:spPr>
          <a:xfrm>
            <a:off x="609600" y="1828800"/>
            <a:ext cx="10692765" cy="4267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主界面</a:t>
            </a: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屏幕下方栏目</a:t>
            </a: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菜品评价页面</a:t>
            </a: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菜品名单</a:t>
            </a: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用户信息页</a:t>
            </a: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移动标尺</a:t>
            </a:r>
            <a:endParaRPr lang="zh-CN" altLang="en-US" sz="2400"/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2400">
              <a:sym typeface="+mn-ea"/>
            </a:endParaRPr>
          </a:p>
        </p:txBody>
      </p:sp>
      <p:pic>
        <p:nvPicPr>
          <p:cNvPr id="2" name="图片 1" descr="人机交互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220" y="761365"/>
            <a:ext cx="2662555" cy="5334635"/>
          </a:xfrm>
          <a:prstGeom prst="rect">
            <a:avLst/>
          </a:prstGeom>
        </p:spPr>
      </p:pic>
      <p:pic>
        <p:nvPicPr>
          <p:cNvPr id="3" name="图片 2" descr="人机交互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3525" y="758825"/>
            <a:ext cx="2630805" cy="533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2"/>
          <p:cNvSpPr txBox="1"/>
          <p:nvPr>
            <p:custDataLst>
              <p:tags r:id="rId2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控制驱动</a:t>
            </a:r>
          </a:p>
        </p:txBody>
      </p:sp>
      <p:sp>
        <p:nvSpPr>
          <p:cNvPr id="22" name="Title 6"/>
          <p:cNvSpPr txBox="1"/>
          <p:nvPr>
            <p:custDataLst>
              <p:tags r:id="rId3"/>
            </p:custDataLst>
          </p:nvPr>
        </p:nvSpPr>
        <p:spPr>
          <a:xfrm>
            <a:off x="609600" y="1828800"/>
            <a:ext cx="10972800" cy="4267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67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3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</a:t>
            </a: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用户输入邮箱、密码，点击登录按钮 -&gt; 客户端将邮箱和密码加密后发送到服务器端 -&gt; 服务器校验账户密码，返回登录结果 -&gt; 登录成功，用户进入主界面</a:t>
            </a: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3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注册</a:t>
            </a: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用户输入邮箱、设置密码，点击注册按钮 -&gt; 客户端将邮箱和密码加密后发送到服务器端 -&gt; 服务器端检查邮箱是否被注册过 -&gt; 符合注册条件，服务器保存用户的邮箱和密码 -&gt; 注册成功，自动登录，用户进入主界面</a:t>
            </a: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3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获得推荐菜品</a:t>
            </a: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用户选择想去的食堂（也可以不选），点击推荐菜品按钮 -&gt; 服务器端向客户端发送保存的用户预算、忌口数据与当日推荐摄入卡路里数量 -&gt; 客户端根据用户偏好食堂和服务器端的数据推荐就餐食堂与菜品 -&gt; 客户端将推荐数据向用户展示 -&gt; 用户若不满意，可以个性化地（指定食堂/换个食堂/换一套推荐）再获得一组推荐，直到满意为止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2"/>
          <p:cNvSpPr txBox="1"/>
          <p:nvPr>
            <p:custDataLst>
              <p:tags r:id="rId2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数据管理</a:t>
            </a:r>
          </a:p>
        </p:txBody>
      </p:sp>
      <p:sp>
        <p:nvSpPr>
          <p:cNvPr id="22" name="Title 6"/>
          <p:cNvSpPr txBox="1"/>
          <p:nvPr>
            <p:custDataLst>
              <p:tags r:id="rId3"/>
            </p:custDataLst>
          </p:nvPr>
        </p:nvSpPr>
        <p:spPr>
          <a:xfrm>
            <a:off x="609600" y="1828815"/>
            <a:ext cx="3867175" cy="4267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数据管理系统</a:t>
            </a:r>
            <a:r>
              <a:rPr lang="zh-CN" altLang="en-US" sz="2400">
                <a:sym typeface="+mn-ea"/>
              </a:rPr>
              <a:t>：</a:t>
            </a:r>
            <a:r>
              <a:rPr altLang="zh-CN" sz="2400">
                <a:sym typeface="+mn-ea"/>
              </a:rPr>
              <a:t>R-DBMS</a:t>
            </a:r>
            <a:endParaRPr lang="en-US" altLang="zh-CN" sz="2400"/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>
                <a:sym typeface="+mn-ea"/>
              </a:rPr>
              <a:t>数据管理代码由</a:t>
            </a:r>
            <a:r>
              <a:rPr altLang="zh-CN" sz="2400">
                <a:sym typeface="+mn-ea"/>
              </a:rPr>
              <a:t>Mybatis</a:t>
            </a:r>
            <a:r>
              <a:rPr lang="zh-CN" altLang="en-US" sz="2400">
                <a:sym typeface="+mn-ea"/>
              </a:rPr>
              <a:t>自动生成，由每张数据库表在逻辑中由专门的</a:t>
            </a:r>
            <a:r>
              <a:rPr altLang="zh-CN" sz="2400">
                <a:sym typeface="+mn-ea"/>
              </a:rPr>
              <a:t>Mapper</a:t>
            </a:r>
            <a:r>
              <a:rPr lang="zh-CN" altLang="en-US" sz="2400">
                <a:sym typeface="+mn-ea"/>
              </a:rPr>
              <a:t>类负责数据的存取修改。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245" y="609600"/>
            <a:ext cx="5156200" cy="4361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860" y="4274185"/>
            <a:ext cx="4574540" cy="2007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2"/>
          <p:cNvSpPr txBox="1"/>
          <p:nvPr>
            <p:custDataLst>
              <p:tags r:id="rId2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数据管理</a:t>
            </a:r>
          </a:p>
        </p:txBody>
      </p:sp>
      <p:sp>
        <p:nvSpPr>
          <p:cNvPr id="22" name="Title 6"/>
          <p:cNvSpPr txBox="1"/>
          <p:nvPr>
            <p:custDataLst>
              <p:tags r:id="rId3"/>
            </p:custDataLst>
          </p:nvPr>
        </p:nvSpPr>
        <p:spPr>
          <a:xfrm>
            <a:off x="609600" y="1828815"/>
            <a:ext cx="3867175" cy="4267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数据管理系统</a:t>
            </a:r>
            <a:r>
              <a:rPr lang="zh-CN" altLang="en-US" sz="2400">
                <a:sym typeface="+mn-ea"/>
              </a:rPr>
              <a:t>：</a:t>
            </a:r>
            <a:r>
              <a:rPr altLang="zh-CN" sz="2400">
                <a:sym typeface="+mn-ea"/>
              </a:rPr>
              <a:t>R-DBMS</a:t>
            </a:r>
            <a:endParaRPr lang="en-US" altLang="zh-CN" sz="2400"/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>
                <a:sym typeface="+mn-ea"/>
              </a:rPr>
              <a:t>数据管理代码由</a:t>
            </a:r>
            <a:r>
              <a:rPr altLang="zh-CN" sz="2400">
                <a:sym typeface="+mn-ea"/>
              </a:rPr>
              <a:t>Mybatis</a:t>
            </a:r>
            <a:r>
              <a:rPr lang="zh-CN" altLang="en-US" sz="2400">
                <a:sym typeface="+mn-ea"/>
              </a:rPr>
              <a:t>自动生成，由每张数据库表在逻辑中由专门的</a:t>
            </a:r>
            <a:r>
              <a:rPr altLang="zh-CN" sz="2400">
                <a:sym typeface="+mn-ea"/>
              </a:rPr>
              <a:t>Mapper</a:t>
            </a:r>
            <a:r>
              <a:rPr lang="zh-CN" altLang="en-US" sz="2400">
                <a:sym typeface="+mn-ea"/>
              </a:rPr>
              <a:t>类负责数据的存取修改。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5"/>
          <a:srcRect t="1711"/>
          <a:stretch>
            <a:fillRect/>
          </a:stretch>
        </p:blipFill>
        <p:spPr>
          <a:xfrm>
            <a:off x="4649470" y="1005840"/>
            <a:ext cx="5490210" cy="531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25" y="338455"/>
            <a:ext cx="5410200" cy="289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 noChangeArrowheads="1"/>
          </p:cNvSpPr>
          <p:nvPr>
            <p:ph type="title" idx="3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dirty="0">
                <a:solidFill>
                  <a:schemeClr val="dk1"/>
                </a:solidFill>
                <a:sym typeface="+mn-ea"/>
              </a:rPr>
              <a:t>Thank you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"/>
          <p:cNvSpPr/>
          <p:nvPr>
            <p:custDataLst>
              <p:tags r:id="rId2"/>
            </p:custDataLst>
          </p:nvPr>
        </p:nvSpPr>
        <p:spPr>
          <a:xfrm>
            <a:off x="6248400" y="609600"/>
            <a:ext cx="5334635" cy="5638800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noFill/>
          </a:ln>
          <a:effectLst>
            <a:outerShdw blurRad="127000" dist="88900" dir="2154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Freeform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6703748" y="934720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 rot="10800000">
            <a:off x="10363283" y="5181641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0"/>
          <a:srcRect l="516" r="516"/>
          <a:stretch>
            <a:fillRect/>
          </a:stretch>
        </p:blipFill>
        <p:spPr>
          <a:xfrm>
            <a:off x="609605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 l="516" r="516"/>
          <a:stretch>
            <a:fillRect/>
          </a:stretch>
        </p:blipFill>
        <p:spPr>
          <a:xfrm>
            <a:off x="3505228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2"/>
          <a:srcRect t="1605" b="1605"/>
          <a:stretch>
            <a:fillRect/>
          </a:stretch>
        </p:blipFill>
        <p:spPr>
          <a:xfrm>
            <a:off x="609605" y="2609855"/>
            <a:ext cx="5638838" cy="36385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80" h="4080">
                <a:moveTo>
                  <a:pt x="0" y="0"/>
                </a:moveTo>
                <a:lnTo>
                  <a:pt x="8880" y="0"/>
                </a:lnTo>
                <a:lnTo>
                  <a:pt x="888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Title 6"/>
          <p:cNvSpPr txBox="1"/>
          <p:nvPr>
            <p:custDataLst>
              <p:tags r:id="rId8"/>
            </p:custDataLst>
          </p:nvPr>
        </p:nvSpPr>
        <p:spPr>
          <a:xfrm>
            <a:off x="6703695" y="1911350"/>
            <a:ext cx="4116705" cy="3035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每一天，当面对“吃什么，去哪吃”的“灵魂拷问”时，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相信每一个北大人都会给出不一样的答案，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最爱的食堂，最中意的菜品和味道，都是北大生活必不可少的部分。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13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15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6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1</a:t>
            </a:r>
          </a:p>
        </p:txBody>
      </p:sp>
      <p:sp>
        <p:nvSpPr>
          <p:cNvPr id="17" name="Title 6"/>
          <p:cNvSpPr txBox="1"/>
          <p:nvPr>
            <p:custDataLst>
              <p:tags r:id="rId8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进度展示</a:t>
            </a:r>
          </a:p>
        </p:txBody>
      </p:sp>
      <p:grpSp>
        <p:nvGrpSpPr>
          <p:cNvPr id="16" name="组合 15"/>
          <p:cNvGrpSpPr/>
          <p:nvPr>
            <p:custDataLst>
              <p:tags r:id="rId9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3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1" name="文本框 4"/>
          <p:cNvSpPr txBox="1"/>
          <p:nvPr>
            <p:custDataLst>
              <p:tags r:id="rId4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</a:p>
        </p:txBody>
      </p:sp>
      <p:sp>
        <p:nvSpPr>
          <p:cNvPr id="13" name="文本框 3"/>
          <p:cNvSpPr txBox="1"/>
          <p:nvPr>
            <p:custDataLst>
              <p:tags r:id="rId5"/>
            </p:custDataLst>
          </p:nvPr>
        </p:nvSpPr>
        <p:spPr>
          <a:xfrm>
            <a:off x="843227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展示</a:t>
            </a:r>
          </a:p>
        </p:txBody>
      </p:sp>
      <p:sp>
        <p:nvSpPr>
          <p:cNvPr id="14" name="PA-矩形 6"/>
          <p:cNvSpPr/>
          <p:nvPr>
            <p:custDataLst>
              <p:tags r:id="rId6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7CA4B16B-9894-30C0-CF9D-F279B4107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3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0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3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1" name="文本框 4"/>
          <p:cNvSpPr txBox="1"/>
          <p:nvPr>
            <p:custDataLst>
              <p:tags r:id="rId4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</a:p>
        </p:txBody>
      </p:sp>
      <p:sp>
        <p:nvSpPr>
          <p:cNvPr id="13" name="文本框 3"/>
          <p:cNvSpPr txBox="1"/>
          <p:nvPr>
            <p:custDataLst>
              <p:tags r:id="rId5"/>
            </p:custDataLst>
          </p:nvPr>
        </p:nvSpPr>
        <p:spPr>
          <a:xfrm>
            <a:off x="569542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Backlog</a:t>
            </a:r>
          </a:p>
        </p:txBody>
      </p:sp>
      <p:sp>
        <p:nvSpPr>
          <p:cNvPr id="14" name="PA-矩形 6"/>
          <p:cNvSpPr/>
          <p:nvPr>
            <p:custDataLst>
              <p:tags r:id="rId6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acklo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370" y="1019175"/>
            <a:ext cx="8381365" cy="5189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3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1" name="文本框 4"/>
          <p:cNvSpPr txBox="1"/>
          <p:nvPr>
            <p:custDataLst>
              <p:tags r:id="rId4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</a:p>
        </p:txBody>
      </p:sp>
      <p:sp>
        <p:nvSpPr>
          <p:cNvPr id="13" name="文本框 3"/>
          <p:cNvSpPr txBox="1"/>
          <p:nvPr>
            <p:custDataLst>
              <p:tags r:id="rId5"/>
            </p:custDataLst>
          </p:nvPr>
        </p:nvSpPr>
        <p:spPr>
          <a:xfrm>
            <a:off x="843280" y="2560320"/>
            <a:ext cx="2653665" cy="173736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甘特图执行情况</a:t>
            </a:r>
          </a:p>
        </p:txBody>
      </p:sp>
      <p:sp>
        <p:nvSpPr>
          <p:cNvPr id="14" name="PA-矩形 6"/>
          <p:cNvSpPr/>
          <p:nvPr>
            <p:custDataLst>
              <p:tags r:id="rId6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AB9FD0-47B8-22ED-4DE0-A59229F51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130" y="227380"/>
            <a:ext cx="7992590" cy="5725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13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15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6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2</a:t>
            </a:r>
          </a:p>
        </p:txBody>
      </p:sp>
      <p:sp>
        <p:nvSpPr>
          <p:cNvPr id="17" name="Title 6"/>
          <p:cNvSpPr txBox="1"/>
          <p:nvPr>
            <p:custDataLst>
              <p:tags r:id="rId8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github</a:t>
            </a: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使用情况</a:t>
            </a:r>
          </a:p>
        </p:txBody>
      </p:sp>
      <p:grpSp>
        <p:nvGrpSpPr>
          <p:cNvPr id="16" name="组合 15"/>
          <p:cNvGrpSpPr/>
          <p:nvPr>
            <p:custDataLst>
              <p:tags r:id="rId9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0794a57-6cb6-4407-a6d0-129d8e0a31e6"/>
  <p:tag name="COMMONDATA" val="eyJoZGlkIjoiY2VkZTJlMGE2ZTRjMjk1ZTFmYzNjYWVkNmQ5NjQ5Mz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可爱卡通日常办公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e5b203b76f79410ab0629f978abdf47c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-0.25"/>
  <p:tag name="KSO_WM_UNIT_TEXT_FILL_FORE_SCHEMECOLOR_INDEX" val="5"/>
  <p:tag name="KSO_WM_UNIT_TEXT_FILL_TYPE" val="1"/>
  <p:tag name="KSO_WM_TEMPLATE_ASSEMBLE_XID" val="631057d0a35593066dff451c"/>
  <p:tag name="KSO_WM_TEMPLATE_ASSEMBLE_GROUPID" val="62e9d4f0295c1bf6da6753e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167_1*b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b6db0ce087dd4e139c0e1dd27fa251db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945db4fda997498797519357c98b42df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6*i*1"/>
  <p:tag name="KSO_WM_BEAUTIFY_FLAG" val="#wm#"/>
  <p:tag name="KSO_WM_TAG_VERSION" val="1.0"/>
  <p:tag name="KSO_WM_CHIP_GROUPID" val="62e9d4f0295c1bf6da6753e2"/>
  <p:tag name="KSO_WM_CHIP_XID" val="62e9d4f4295c1bf6da6753fc"/>
  <p:tag name="KSO_WM_UNIT_DEC_AREA_ID" val="a4882be8bf6f4921bfbbe3f1bc54501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22ba7f4bfe4da284bd69e5d15bdae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7*i*1"/>
  <p:tag name="KSO_WM_BEAUTIFY_FLAG" val="#wm#"/>
  <p:tag name="KSO_WM_TAG_VERSION" val="1.0"/>
  <p:tag name="KSO_WM_CHIP_GROUPID" val="62e9d4f0295c1bf6da6753e2"/>
  <p:tag name="KSO_WM_CHIP_XID" val="62e9d4f4295c1bf6da6753fb"/>
  <p:tag name="KSO_WM_UNIT_DEC_AREA_ID" val="91d5575e13034058897f754e32c4c69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2d2f47785a445629ae2276e711f3dc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56ddd4154bd344a896217f065c9da4d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25167_1*i*7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5e571c091c40441db5a20f1618e701e9&quot;,&quot;X&quot;:{&quot;Pos&quot;:0},&quot;Y&quot;:{&quot;Pos&quot;:2}},&quot;whChangeMode&quot;:0}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bd3f0b09388f495ca622bf375b5ecbf9"/>
  <p:tag name="KSO_WM_TEMPLATE_ASSEMBLE_XID" val="62e9d9e6295c1bf6da679ed3"/>
  <p:tag name="KSO_WM_TEMPLATE_ASSEMBLE_GROUPID" val="62e9d4f0295c1bf6da6753e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DEFAULT_FONT" val="60;72;2"/>
  <p:tag name="KSO_WM_UNIT_BLOCK" val="0"/>
  <p:tag name="KSO_WM_UNIT_DEC_AREA_ID" val="5e571c091c40441db5a20f1618e701e9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66"/>
  <p:tag name="KSO_WM_UNIT_DEFAULT_FONT" val="14;16;2"/>
  <p:tag name="KSO_WM_UNIT_BLOCK" val="0"/>
  <p:tag name="KSO_WM_UNIT_DEC_AREA_ID" val="f0130166b18341d5876212602499605f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61776b8472148239171e055f4c743f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167_1*i*2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2cbdebe706394009afcac6a86db5612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5167_1*i*3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f5dcf25188df4faca9a0bbbdeef6cae4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5167_1*i*4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97113218436f472d803df227da2327a3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25167_1*i*5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a3bc3f908b141c5b1f77aeb5711ccb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25167_1*i*6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759830d01034f0ba554367753ed0c9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2*i*1"/>
  <p:tag name="KSO_WM_BEAUTIFY_FLAG" val="#wm#"/>
  <p:tag name="KSO_WM_TAG_VERSION" val="1.0"/>
  <p:tag name="KSO_WM_CHIP_GROUPID" val="62e9d4f0295c1bf6da6753e2"/>
  <p:tag name="KSO_WM_CHIP_XID" val="62e9d4f4295c1bf6da6753f7"/>
  <p:tag name="KSO_WM_UNIT_DEC_AREA_ID" val="c85ead23a1c242af998600e7465861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8f2d4736c8944b19711fd8567ca6dec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14*i*1"/>
  <p:tag name="KSO_WM_BEAUTIFY_FLAG" val="#wm#"/>
  <p:tag name="KSO_WM_TAG_VERSION" val="1.0"/>
  <p:tag name="KSO_WM_CHIP_GROUPID" val="62e9d4f0295c1bf6da6753e2"/>
  <p:tag name="KSO_WM_CHIP_XID" val="62e9d4f4295c1bf6da6753f5"/>
  <p:tag name="KSO_WM_UNIT_DEC_AREA_ID" val="0a2fd1a232114ddbb33f2af1b5abc9b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42e0c3a0c584ae990ee347a1c0ddc8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3*i*1"/>
  <p:tag name="KSO_WM_BEAUTIFY_FLAG" val="#wm#"/>
  <p:tag name="KSO_WM_TAG_VERSION" val="1.0"/>
  <p:tag name="KSO_WM_CHIP_GROUPID" val="62e9d4f0295c1bf6da6753e2"/>
  <p:tag name="KSO_WM_CHIP_XID" val="62e9d4f4295c1bf6da6753f6"/>
  <p:tag name="KSO_WM_UNIT_DEC_AREA_ID" val="915e5c6156c54f50953675f504e1109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fd975b2b524b76b5c0aa52856edc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  <p:tag name="KSO_WM_SLIDE_BACKGROUND_TYPE" val="genera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  <p:tag name="KSO_WM_SLIDE_BACKGROUND_TYPE" val="general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  <p:tag name="KSO_WM_SLIDE_BACKGROUND_TYPE" val="general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a770facf92814ad7b1fd56996b714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e10d4ffa5d4cbb9d2b36070ddd28e7"/>
  <p:tag name="KSO_WM_SLIDE_BACKGROUND_TYPE" val="fram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538323f91f764c31b008f7504e05ac5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778bd4b7814fc18e95fc151075e1e9"/>
  <p:tag name="KSO_WM_SLIDE_BACKGROUND_TYPE" val="fram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39e7244aa3214e2daa239e33140356a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08daf9b62f44654abf7293219d9eecc"/>
  <p:tag name="KSO_WM_SLIDE_BACKGROUND_TYPE" val="fram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928f860d86e94b7aa1048e73712cb1c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01fad012124668bc547d01bc19aea2"/>
  <p:tag name="KSO_WM_SLIDE_BACKGROUND_TYPE" val="leftRight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116eb6e3fc61452fa13875fb9cde9df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1bfc1f963345e9a4965c747857a32c"/>
  <p:tag name="KSO_WM_SLIDE_BACKGROUND_TYPE" val="leftRight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e70edb25dd354c8dba4cb3ac5557f2b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1e9e12a08746b3932b904dfc22b070"/>
  <p:tag name="KSO_WM_SLIDE_BACKGROUND_TYPE" val="topBottom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8bede90bba5495fbe15cee331d26a6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99009ca4794c1394e2715868c258bc"/>
  <p:tag name="KSO_WM_SLIDE_BACKGROUND_TYPE" val="topBottom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f5cb93be23841808254b69804431ca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c990410c0da4e54a91e755472ca8da6"/>
  <p:tag name="KSO_WM_SLIDE_BACKGROUND_TYPE" val="bottomTop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439dacbd154143b182b7de5a03ae8de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0359a259d844dcd8141525f3f757d22"/>
  <p:tag name="KSO_WM_SLIDE_BACKGROUND_TYPE" val="bottomTop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2cad730267184754a4335183f927c52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92c664b0187440a9444d838d5547402"/>
  <p:tag name="KSO_WM_SLIDE_BACKGROUND_TYPE" val="navigation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645db79e2d64fabb586aaf0b10f3e5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8e4e236813940dda5e2bca8ce12128f"/>
  <p:tag name="KSO_WM_SLIDE_BACKGROUND_TYPE" val="navigation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6f94e17e7ff14aa2bacf7ec2c2fde38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2fbc1642b044a80b94a423cbbd19c71"/>
  <p:tag name="KSO_WM_SLIDE_BACKGROUND_TYPE" val="belt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fcbe6350bcd84173b30099c14fc6704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c5824e56e6d4150bd8fecf8e250f724"/>
  <p:tag name="KSO_WM_SLIDE_BACKGROUND_TYPE" val="belt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f7a0d4b837c9414cbe773a55987c372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b371550a0d4d55a1537c710d3bae2c"/>
  <p:tag name="KSO_WM_SLIDE_BACKGROUND_TYPE" val="belt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5,&quot;width&quot;:1955}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414"/>
  <p:tag name="KSO_WM_SLIDE_ID" val="diagram2021141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d_f"/>
  <p:tag name="KSO_WM_SLIDE_LAYOUT_CNT" val="3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4047b7ee298d402600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32&quot;,&quot;maxSize&quot;:{&quot;size1&quot;:51.3},&quot;minSize&quot;:{&quot;size1&quot;:51.3},&quot;normalSize&quot;:{&quot;size1&quot;:51.3},&quot;subLayout&quot;:[{&quot;id&quot;:&quot;2021-04-01T15:24:32&quot;,&quot;maxSize&quot;:{&quot;size1&quot;:53.19965723793678},&quot;minSize&quot;:{&quot;size1&quot;:35.59965723793678},&quot;normalSize&quot;:{&quot;size1&quot;:37.92187946015901},&quot;subLayout&quot;:[{&quot;direction&quot;:1,&quot;id&quot;:&quot;2021-04-01T15:24:32&quot;,&quot;maxSize&quot;:{&quot;size1&quot;:65.9},&quot;minSize&quot;:{&quot;size1&quot;:46.4},&quot;normalSize&quot;:{&quot;size1&quot;:53.7},&quot;subLayout&quot;:[{&quot;id&quot;:&quot;2021-04-01T15:24:32&quot;,&quot;margin&quot;:{&quot;bottom&quot;:0.3970000147819519,&quot;left&quot;:1.6929999589920044,&quot;right&quot;:0.02600000612437725,&quot;top&quot;:1.6929999589920044},&quot;type&quot;:0},{&quot;id&quot;:&quot;2021-04-01T15:24:32&quot;,&quot;margin&quot;:{&quot;bottom&quot;:0.3970000147819519,&quot;left&quot;:0.3970000147819519,&quot;right&quot;:0.02600000612437725,&quot;top&quot;:1.6929999589920044},&quot;type&quot;:0}],&quot;type&quot;:0},{&quot;id&quot;:&quot;2021-04-01T15:24:32&quot;,&quot;margin&quot;:{&quot;bottom&quot;:1.6929999589920044,&quot;left&quot;:1.6929999589920044,&quot;right&quot;:0.02600000612437725,&quot;top&quot;:0.02600000612437725},&quot;type&quot;:0}],&quot;type&quot;:0},{&quot;id&quot;:&quot;2021-04-01T15:24:32&quot;,&quot;margin&quot;:{&quot;bottom&quot;:5.291999816894531,&quot;left&quot;:2.5139999389648438,&quot;right&quot;:3.809999942779541,&quot;top&quot;:5.326999664306641},&quot;type&quot;:0}],&quot;type&quot;:0}"/>
  <p:tag name="KSO_WM_SLIDE_BACKGROUND" val="[&quot;general&quot;]"/>
  <p:tag name="KSO_WM_SLIDE_RATIO" val="1.777778"/>
  <p:tag name="KSO_WM_CHIP_FILLPROP" val="[[{&quot;text_align&quot;:&quot;cm&quot;,&quot;text_direction&quot;:&quot;horizontal&quot;,&quot;support_big_font&quot;:false,&quot;fill_id&quot;:&quot;720ba74e33ce4de1a282648018c23a64&quot;,&quot;fill_align&quot;:&quot;cm&quot;,&quot;chip_types&quot;:[&quot;picture&quot;]},{&quot;text_align&quot;:&quot;cm&quot;,&quot;text_direction&quot;:&quot;horizontal&quot;,&quot;support_big_font&quot;:false,&quot;fill_id&quot;:&quot;60cd85d7a9934543be6bab96f6ed7e6c&quot;,&quot;fill_align&quot;:&quot;cm&quot;,&quot;chip_types&quot;:[&quot;picture&quot;]},{&quot;text_align&quot;:&quot;cm&quot;,&quot;text_direction&quot;:&quot;horizontal&quot;,&quot;support_features&quot;:[&quot;collage&quot;],&quot;support_big_font&quot;:false,&quot;fill_id&quot;:&quot;3e491ed9287f43ecb0ea1bc8d22f52e7&quot;,&quot;fill_align&quot;:&quot;cm&quot;,&quot;chip_types&quot;:[&quot;picture&quot;]},{&quot;text_align&quot;:&quot;cm&quot;,&quot;text_direction&quot;:&quot;horizontal&quot;,&quot;support_big_font&quot;:true,&quot;fill_id&quot;:&quot;cd9c3666c607425db9b4e9cf03da539b&quot;,&quot;fill_align&quot;:&quot;cm&quot;,&quot;chip_types&quot;:[&quot;text&quot;,&quot;header&quot;]}]]"/>
  <p:tag name="KSO_WM_CHIP_DECFILLPROP" val="[]"/>
  <p:tag name="KSO_WM_SLIDE_CAN_ADD_NAVIGATION" val="1"/>
  <p:tag name="KSO_WM_CHIP_GROUPID" val="5f6ca4047b7ee298d4026006"/>
  <p:tag name="KSO_WM_SLIDE_BK_DARK_LIGHT" val="2"/>
  <p:tag name="KSO_WM_SLIDE_BACKGROUND_TYPE" val="general"/>
  <p:tag name="KSO_WM_SLIDE_SUPPORT_FEATURE_TYPE" val="0"/>
  <p:tag name="KSO_WM_TEMPLATE_ASSEMBLE_XID" val="60656eff4054ed1e2fb80200"/>
  <p:tag name="KSO_WM_TEMPLATE_ASSEMBLE_GROUPID" val="60656eff4054ed1e2fb8020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14_1*i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ef466cc2bab4dbfa2ee95de157bf4b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60"/>
  <p:tag name="KSO_WM_TEMPLATE_ASSEMBLE_XID" val="60656eff4054ed1e2fb80200"/>
  <p:tag name="KSO_WM_TEMPLATE_ASSEMBLE_GROUPID" val="60656eff4054ed1e2fb8020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14_1*i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b71377b60e34bab8a3cf5719d0d55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14_1*i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0e53b30716f4ad6983f0176c716d98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4_1*d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35c388d87a042e9a764e9953f455e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c8aefde072e458cb14f5029c5cda1c4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414_1*d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cb51bff027d4269a8ddc6c6b27307d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c7fda766e7748779e098bfd3fa49c62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19*15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1414_1*d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746620265de49b6a6c03a0d4cbdee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c0a45e7d3643ef8091433e47871c4e"/>
  <p:tag name="KSO_WM_TEMPLATE_ASSEMBLE_XID" val="60656eff4054ed1e2fb80200"/>
  <p:tag name="KSO_WM_TEMPLATE_ASSEMBLE_GROUPID" val="60656eff4054ed1e2fb80200"/>
  <p:tag name="KSO_WM_UNIT_PLACING_PICTURE_USER_VIEWPORT" val="{&quot;height&quot;:5730.020472440945,&quot;width&quot;:8880.05984251968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36_1*i*2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25"/>
  <p:tag name="KSO_WM_TEMPLATE_ASSEMBLE_GROUPID" val="60656f2f4054ed1e2fb805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36_1*i*3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25"/>
  <p:tag name="KSO_WM_TEMPLATE_ASSEMBLE_GROUPID" val="60656f2f4054ed1e2fb8052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36_1*i*2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25"/>
  <p:tag name="KSO_WM_TEMPLATE_ASSEMBLE_GROUPID" val="60656f2f4054ed1e2fb8052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36_1*i*3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25"/>
  <p:tag name="KSO_WM_TEMPLATE_ASSEMBLE_GROUPID" val="60656f2f4054ed1e2fb8052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36_1*i*2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25"/>
  <p:tag name="KSO_WM_TEMPLATE_ASSEMBLE_GROUPID" val="60656f2f4054ed1e2fb8052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36_1*i*3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25"/>
  <p:tag name="KSO_WM_TEMPLATE_ASSEMBLE_GROUPID" val="60656f2f4054ed1e2fb80525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7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30:09&quot;,&quot;maxSize&quot;:{&quot;size1&quot;:100},&quot;minSize&quot;:{&quot;size1&quot;:100},&quot;normalSize&quot;:{&quot;size1&quot;:100},&quot;subLayout&quot;:[{&quot;id&quot;:&quot;2022-09-25T23:30:09&quot;,&quot;margin&quot;:{&quot;bottom&quot;:2.117000102996826,&quot;left&quot;:2.5399999618530273,&quot;right&quot;:2.5399999618530273,&quot;top&quot;:2.117000102996826},&quot;type&quot;:0},{&quot;id&quot;:&quot;2022-09-25T23:30:09&quot;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SLIDE_BACKGROUND" val="[&quot;general&quot;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01acb82-04ec-430c-9097-7c02b1e06aff}"/>
  <p:tag name="TABLE_ONEKEY_SKIN_IDX" val="0"/>
  <p:tag name="KSO_WM_BEAUTIFY_FLAG" val="#wm#"/>
  <p:tag name="KSO_WM_UNIT_TYPE" val="β"/>
  <p:tag name="TABLE_SKINIDX" val="0"/>
  <p:tag name="TABLE_COLORIDX" val="k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7cc237d3-b926-48f7-bc11-0b09c6b24a44}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7cc237d3-b926-48f7-bc11-0b09c6b24a44}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7cc237d3-b926-48f7-bc11-0b09c6b24a44}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7cc237d3-b926-48f7-bc11-0b09c6b24a44}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7cc237d3-b926-48f7-bc11-0b09c6b24a44}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  <p:tag name="KSO_WM_UNIT_PLACING_PICTURE_USER_VIEWPORT" val="{&quot;height&quot;:6720,&quot;width&quot;:16839}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167_20"/>
  <p:tag name="KSO_WM_TEMPLATE_SUBCATEGORY" val="21"/>
  <p:tag name="KSO_WM_TEMPLATE_MASTER_TYPE" val="1"/>
  <p:tag name="KSO_WM_TEMPLATE_COLOR_TYPE" val="1"/>
  <p:tag name="KSO_WM_SLIDE_ITEM_CNT" val="0"/>
  <p:tag name="KSO_WM_SLIDE_INDEX" val="20"/>
  <p:tag name="KSO_WM_TAG_VERSION" val="1.0"/>
  <p:tag name="KSO_WM_BEAUTIFY_FLAG" val="#wm#"/>
  <p:tag name="KSO_WM_TEMPLATE_CATEGORY" val="custom"/>
  <p:tag name="KSO_WM_TEMPLATE_INDEX" val="20225167"/>
  <p:tag name="KSO_WM_SLIDE_TYPE" val="endPage"/>
  <p:tag name="KSO_WM_SLIDE_SUBTYPE" val="pureTxt"/>
  <p:tag name="KSO_WM_SLIDE_LAYOUT" val="a_f"/>
  <p:tag name="KSO_WM_SLIDE_LAYOUT_CNT" val="1_1"/>
  <p:tag name="KSO_WM_CHIP_INFOS" val="{&quot;type&quot;:0,&quot;layout_type&quot;:&quot;1_NF_L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2c68d3dcef8fee32c214"/>
  <p:tag name="KSO_WM_CHIP_FILLPROP" val="[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]"/>
  <p:tag name="KSO_WM_CHIP_DECFILLPROP" val="[]"/>
  <p:tag name="KSO_WM_CHIP_GROUPID" val="61512c68d3dcef8fee32c213"/>
  <p:tag name="KSO_WM_SLIDE_LAYOUT_INFO" val="{&quot;id&quot;:&quot;2022-09-01T14:57:29&quot;,&quot;margin&quot;:{&quot;bottom&quot;:5.375168800354004,&quot;left&quot;:0.3463444411754608,&quot;right&quot;:13.161834716796875,&quot;top&quot;:5.105764865875244},&quot;type&quot;:0}"/>
  <p:tag name="KSO_WM_SLIDE_BK_DARK_LIGHT" val="2"/>
  <p:tag name="KSO_WM_SLIDE_BACKGROUND_TYPE" val="general"/>
  <p:tag name="KSO_WM_SLIDE_SUPPORT_FEATURE_TYPE" val="0"/>
  <p:tag name="KSO_WM_CHIP_COLORING" val="3"/>
  <p:tag name="KSO_WM_TEMPLATE_ASSEMBLE_XID" val="631057d0a35593066dff459b"/>
  <p:tag name="KSO_WM_TEMPLATE_ASSEMBLE_GROUPID" val="62e9d4f0295c1bf6da6753e2"/>
  <p:tag name="KSO_WM_SLIDE_ANIMATION_ID" val="3127900"/>
  <p:tag name="KSO_WM_SLIDE_ANIMATION_TYPE" val="0_9_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20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5167"/>
  <p:tag name="KSO_WM_CHIP_COLORING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9*i*1"/>
  <p:tag name="KSO_WM_BEAUTIFY_FLAG" val="#wm#"/>
  <p:tag name="KSO_WM_TAG_VERSION" val="1.0"/>
  <p:tag name="KSO_WM_CHIP_GROUPID" val="62e9d4f0295c1bf6da6753e2"/>
  <p:tag name="KSO_WM_CHIP_XID" val="62e9d4f4295c1bf6da675402"/>
  <p:tag name="KSO_WM_UNIT_DEC_AREA_ID" val="3c6258a7c58742eea8ac22670caec24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44845054d3e44d1b3434d181521573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1*i*1"/>
  <p:tag name="KSO_WM_BEAUTIFY_FLAG" val="#wm#"/>
  <p:tag name="KSO_WM_TAG_VERSION" val="1.0"/>
  <p:tag name="KSO_WM_CHIP_GROUPID" val="62e9d4f0295c1bf6da6753e2"/>
  <p:tag name="KSO_WM_CHIP_XID" val="62e9d4f4295c1bf6da675400"/>
  <p:tag name="KSO_WM_UNIT_DEC_AREA_ID" val="3c40722695444813b99c95f2f00654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6861cb4ad54e64adce30d7470ac45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0*i*1"/>
  <p:tag name="KSO_WM_BEAUTIFY_FLAG" val="#wm#"/>
  <p:tag name="KSO_WM_TAG_VERSION" val="1.0"/>
  <p:tag name="KSO_WM_CHIP_GROUPID" val="62e9d4f0295c1bf6da6753e2"/>
  <p:tag name="KSO_WM_CHIP_XID" val="62e9d4f4295c1bf6da675401"/>
  <p:tag name="KSO_WM_UNIT_DEC_AREA_ID" val="0015c744f173442ebc5ab0895781d04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a29363c02654003b1d9fe3ec78c015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AFB6AF"/>
      </a:dk2>
      <a:lt2>
        <a:srgbClr val="D8DBD8"/>
      </a:lt2>
      <a:accent1>
        <a:srgbClr val="57647A"/>
      </a:accent1>
      <a:accent2>
        <a:srgbClr val="576874"/>
      </a:accent2>
      <a:accent3>
        <a:srgbClr val="576D6E"/>
      </a:accent3>
      <a:accent4>
        <a:srgbClr val="577168"/>
      </a:accent4>
      <a:accent5>
        <a:srgbClr val="577662"/>
      </a:accent5>
      <a:accent6>
        <a:srgbClr val="577A5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400</Words>
  <Application>Microsoft Office PowerPoint</Application>
  <PresentationFormat>宽屏</PresentationFormat>
  <Paragraphs>74</Paragraphs>
  <Slides>26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汉仪雪君体简</vt:lpstr>
      <vt:lpstr>微软雅黑</vt:lpstr>
      <vt:lpstr>Arial</vt:lpstr>
      <vt:lpstr>Arial Black</vt:lpstr>
      <vt:lpstr>Calibri</vt:lpstr>
      <vt:lpstr>Wingdings</vt:lpstr>
      <vt:lpstr>Office 主题</vt:lpstr>
      <vt:lpstr>2_Office 主题​​</vt:lpstr>
      <vt:lpstr>1_Office 主题</vt:lpstr>
      <vt:lpstr>4_Office 主题​​</vt:lpstr>
      <vt:lpstr>吃了么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吃了么    项目介绍</dc:title>
  <dc:creator>m</dc:creator>
  <cp:lastModifiedBy>韦 锡宇</cp:lastModifiedBy>
  <cp:revision>130</cp:revision>
  <dcterms:created xsi:type="dcterms:W3CDTF">2022-09-25T13:26:00Z</dcterms:created>
  <dcterms:modified xsi:type="dcterms:W3CDTF">2022-11-03T04:21:28Z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77777FCB2FEB4D8D992F03395244658E</vt:lpwstr>
  </property>
  <property fmtid="{D5CDD505-2E9C-101B-9397-08002B2CF9AE}" pid="3" name="KSOProductBuildVer">
    <vt:lpwstr>2052-11.1.0.12598</vt:lpwstr>
  </property>
</Properties>
</file>